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0" r:id="rId5"/>
    <p:sldId id="258" r:id="rId6"/>
    <p:sldId id="259" r:id="rId7"/>
    <p:sldId id="263" r:id="rId8"/>
    <p:sldId id="262" r:id="rId9"/>
    <p:sldId id="265" r:id="rId10"/>
    <p:sldId id="266" r:id="rId11"/>
    <p:sldId id="270" r:id="rId12"/>
    <p:sldId id="288" r:id="rId13"/>
    <p:sldId id="289" r:id="rId14"/>
    <p:sldId id="273" r:id="rId15"/>
    <p:sldId id="296" r:id="rId16"/>
    <p:sldId id="295" r:id="rId17"/>
    <p:sldId id="298" r:id="rId18"/>
    <p:sldId id="297" r:id="rId19"/>
    <p:sldId id="290" r:id="rId20"/>
    <p:sldId id="291" r:id="rId21"/>
    <p:sldId id="278" r:id="rId22"/>
    <p:sldId id="281" r:id="rId23"/>
    <p:sldId id="282" r:id="rId24"/>
    <p:sldId id="283" r:id="rId25"/>
    <p:sldId id="292" r:id="rId26"/>
    <p:sldId id="293" r:id="rId27"/>
    <p:sldId id="284" r:id="rId28"/>
    <p:sldId id="286" r:id="rId29"/>
    <p:sldId id="294" r:id="rId30"/>
    <p:sldId id="287" r:id="rId31"/>
    <p:sldId id="301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AC028D2-5DC3-4590-B121-B297F67031B8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B659489-771A-44EC-8A5D-846249216BF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807232" cy="2301240"/>
          </a:xfrm>
        </p:spPr>
        <p:txBody>
          <a:bodyPr>
            <a:normAutofit/>
          </a:bodyPr>
          <a:lstStyle/>
          <a:p>
            <a:r>
              <a:rPr lang="ko-KR" altLang="en-US" sz="2800" dirty="0" err="1" smtClean="0">
                <a:latin typeface="HY헤드라인M" pitchFamily="18" charset="-127"/>
                <a:ea typeface="HY헤드라인M" pitchFamily="18" charset="-127"/>
              </a:rPr>
              <a:t>다해조</a:t>
            </a:r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 :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용도별 조립컴퓨터 추천 웹사이트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김효정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신지홍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오종학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윤동훈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53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HYOJ\OneDrive\Study\서울IoT특강\인턴관련\프로젝트\최종\소스 사진\페이징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71"/>
          <a:stretch/>
        </p:blipFill>
        <p:spPr bwMode="auto">
          <a:xfrm>
            <a:off x="192807" y="799044"/>
            <a:ext cx="5400600" cy="8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페이징</a:t>
            </a:r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 처리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" name="Picture 2" descr="C:\Users\HYOJ\OneDrive\Study\서울IoT특강\인턴관련\프로젝트\최종\페이징\페이징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2" y="4221088"/>
            <a:ext cx="876465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5" y="1718918"/>
            <a:ext cx="4401294" cy="2430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2095688"/>
            <a:ext cx="3167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s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elect count(*)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 사용하여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otal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개수 파악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otal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개수를 기준으로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startpage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lastpage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설정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60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페이징</a:t>
            </a:r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 처리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9" name="Picture 3" descr="C:\Users\HYOJ\OneDrive\Study\서울IoT특강\인턴관련\프로젝트\최종\페이징\페이징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35121"/>
            <a:ext cx="8764655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283393"/>
            <a:ext cx="7931224" cy="4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HYOJ\OneDrive\Study\서울IoT특강\인턴관련\프로젝트\최종\소스 사진\페이징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71"/>
          <a:stretch/>
        </p:blipFill>
        <p:spPr bwMode="auto">
          <a:xfrm>
            <a:off x="323528" y="1484784"/>
            <a:ext cx="7878512" cy="6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5736" y="1929182"/>
            <a:ext cx="3312368" cy="203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134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D5C33-578E-4BB1-92F3-45CB567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카테고리 화면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(CPU)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4CC6225-ED6D-4063-89E5-4F7C66A0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" y="1143000"/>
            <a:ext cx="894294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7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D5C33-578E-4BB1-92F3-45CB567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카테고리 화면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dirty="0" err="1">
                <a:latin typeface="HY헤드라인M" pitchFamily="18" charset="-127"/>
                <a:ea typeface="HY헤드라인M" pitchFamily="18" charset="-127"/>
              </a:rPr>
              <a:t>MainBoard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4ADBC6-5ACC-47AA-BA62-70B942C8C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" y="1052736"/>
            <a:ext cx="914400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05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카테고리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94696"/>
            <a:ext cx="5832648" cy="43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318236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pu.jsp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16" y="4047455"/>
            <a:ext cx="291147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4" y="4767535"/>
            <a:ext cx="3970337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56176" y="5919663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cpuPriceList.jsp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211960" y="2492896"/>
            <a:ext cx="129614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1680" y="2780928"/>
            <a:ext cx="72008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1556" y="2246006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헤드라인M" pitchFamily="18" charset="-127"/>
                <a:ea typeface="HY헤드라인M" pitchFamily="18" charset="-127"/>
              </a:rPr>
              <a:t>priceList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를 전송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72400" y="4075335"/>
            <a:ext cx="72008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58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로그인처</a:t>
            </a:r>
            <a:r>
              <a:rPr lang="ko-KR" altLang="en-US" sz="3600" dirty="0" err="1">
                <a:latin typeface="HY헤드라인M" pitchFamily="18" charset="-127"/>
                <a:ea typeface="HY헤드라인M" pitchFamily="18" charset="-127"/>
              </a:rPr>
              <a:t>리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052737"/>
            <a:ext cx="6264696" cy="3208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69160"/>
            <a:ext cx="7208837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60232" y="220409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로그인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안했을때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5807611"/>
            <a:ext cx="603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로그인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했을경우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상단 메뉴에 아이디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로그아웃버튼 표시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940153" y="4869160"/>
            <a:ext cx="1440160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4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로그인처</a:t>
            </a:r>
            <a:r>
              <a:rPr lang="ko-KR" altLang="en-US" sz="3600" dirty="0" err="1">
                <a:latin typeface="HY헤드라인M" pitchFamily="18" charset="-127"/>
                <a:ea typeface="HY헤드라인M" pitchFamily="18" charset="-127"/>
              </a:rPr>
              <a:t>리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 descr="C:\Users\HYOJ\OneDrive\Study\서울IoT특강\인턴관련\프로젝트\최종\소스 사진\로그인 처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60769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00192" y="2636912"/>
            <a:ext cx="297709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Select count(*)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를 사용해서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일치하는 값이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이상일경우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로그인성공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일치하는 값이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없을경우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아이디와 비번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틀린것</a:t>
            </a:r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7664" y="1844824"/>
            <a:ext cx="158417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7200" y="2924944"/>
            <a:ext cx="123448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4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아이디 찾기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56024" cy="338437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882033"/>
            <a:ext cx="4259263" cy="121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46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아이디 찾기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 descr="C:\Users\HYOJ\OneDrive\Study\서울IoT특강\인턴관련\프로젝트\최종\소스 사진\아이디 찾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6166109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0192" y="2636912"/>
            <a:ext cx="29770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Select count(*)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를 사용해서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일치하는 값이 </a:t>
            </a:r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개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이상일경우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아이디 찾기 성공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일치하는 값이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없을경우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이메일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틀린것</a:t>
            </a:r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6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600" dirty="0" err="1" smtClean="0">
                <a:latin typeface="HY헤드라인M" pitchFamily="18" charset="-127"/>
                <a:ea typeface="HY헤드라인M" pitchFamily="18" charset="-127"/>
              </a:rPr>
              <a:t>비밀번호찾기도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 같음</a:t>
            </a:r>
            <a:endParaRPr lang="ko-KR" altLang="en-US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15616" y="1322106"/>
            <a:ext cx="1368152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32859" y="2026164"/>
            <a:ext cx="1080120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46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D5C33-578E-4BB1-92F3-45CB567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질문 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7C9FA9-518F-454C-AD78-56BC05370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24"/>
            <a:ext cx="9036496" cy="45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88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개발 목적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2176264"/>
            <a:ext cx="8507288" cy="3124944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조립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는 브랜드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에 비해 가성비가 좋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음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조립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에 대한 지식이 없는 사용자가 대다수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그런 사용자들을 위해 쉽고 간편하게 용도별로 추천을 받을 수 있게 하기 위함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744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D5C33-578E-4BB1-92F3-45CB5670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질문 게시판 댓글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D85AF95-2E03-41FF-B4C2-6502C516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2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댓글출력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5" y="865612"/>
            <a:ext cx="7940329" cy="472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9" y="5589240"/>
            <a:ext cx="6919913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5447" y="2904260"/>
            <a:ext cx="291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현재 글의 </a:t>
            </a:r>
            <a:r>
              <a:rPr lang="en-US" altLang="ko-KR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unq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와 일치하는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댓글을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출력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56165" y="2445602"/>
            <a:ext cx="1008112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44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댓글작성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2" y="1844824"/>
            <a:ext cx="863141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611560" y="2023777"/>
            <a:ext cx="554461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5301208"/>
            <a:ext cx="473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현재 글의 </a:t>
            </a: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</a:rPr>
              <a:t>unq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댓글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작성자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</a:rPr>
              <a:t>userid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를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</a:rPr>
              <a:t>replySave.jsp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로 전송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35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댓글저장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 descr="C:\Users\HYOJ\OneDrive\Study\서울IoT특강\인턴관련\프로젝트\최종\소스 사진\댓글저장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5" y="1148283"/>
            <a:ext cx="6340631" cy="537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27584" y="4005064"/>
            <a:ext cx="4680520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0232" y="4144434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boardDetail.jsp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넘어온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값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577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댓글저장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 descr="C:\Users\HYOJ\OneDrive\Study\서울IoT특강\인턴관련\프로젝트\최종\소스 사진\댓글저장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41143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547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0B093A-5AAC-4C7C-97BC-0D26B858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1:1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문의 게시판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2A432881-F5C8-4EBE-8C17-8F0BBCF2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4086"/>
            <a:ext cx="7467600" cy="1798191"/>
          </a:xfrm>
        </p:spPr>
      </p:pic>
    </p:spTree>
    <p:extLst>
      <p:ext uri="{BB962C8B-B14F-4D97-AF65-F5344CB8AC3E}">
        <p14:creationId xmlns:p14="http://schemas.microsoft.com/office/powerpoint/2010/main" val="3411280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0B093A-5AAC-4C7C-97BC-0D26B858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1:1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문의 게시판 답변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7919B6A-5506-492C-9BCD-929C38E7B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8760"/>
            <a:ext cx="9096949" cy="2232248"/>
          </a:xfr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E10FA27-6390-4FBD-AA04-F0BBD8EF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1146"/>
            <a:ext cx="9144000" cy="23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8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답변저장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 descr="C:\Users\HYOJ\OneDrive\Study\서울IoT특강\인턴관련\프로젝트\최종\소스 사진\답변 저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6550873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763688" y="1196752"/>
            <a:ext cx="2952328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9120" y="2000599"/>
            <a:ext cx="425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HY헤드라인M" pitchFamily="18" charset="-127"/>
                <a:ea typeface="HY헤드라인M" pitchFamily="18" charset="-127"/>
              </a:rPr>
              <a:t>g</a:t>
            </a:r>
            <a:r>
              <a:rPr lang="en-US" altLang="ko-KR" sz="2800" dirty="0" err="1" smtClean="0">
                <a:latin typeface="HY헤드라인M" pitchFamily="18" charset="-127"/>
                <a:ea typeface="HY헤드라인M" pitchFamily="18" charset="-127"/>
              </a:rPr>
              <a:t>id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800" dirty="0" err="1" smtClean="0">
                <a:latin typeface="HY헤드라인M" pitchFamily="18" charset="-127"/>
                <a:ea typeface="HY헤드라인M" pitchFamily="18" charset="-127"/>
              </a:rPr>
              <a:t>insort</a:t>
            </a:r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요소를 사용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716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답변저장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340768"/>
            <a:ext cx="862074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99" y="3416612"/>
            <a:ext cx="8473800" cy="109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5219135"/>
            <a:ext cx="2578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itchFamily="18" charset="-127"/>
                <a:ea typeface="HY헤드라인M" pitchFamily="18" charset="-127"/>
              </a:rPr>
              <a:t>u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nq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=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글의 고유번호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gid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=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원글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고유번호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Insort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=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답변 고유번호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524328" y="3356992"/>
            <a:ext cx="1346471" cy="11645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2322" y="4725144"/>
            <a:ext cx="26917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Unq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	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gid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	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insort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1	1	a</a:t>
            </a: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2	2	a</a:t>
            </a: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3	2	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ab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4	1	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ab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5	2	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abc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891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0B093A-5AAC-4C7C-97BC-0D26B858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공지사항 게시판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5BD3C36D-2F13-448E-99F4-3F1BB087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80516"/>
            <a:ext cx="7467600" cy="1565331"/>
          </a:xfrm>
        </p:spPr>
      </p:pic>
    </p:spTree>
    <p:extLst>
      <p:ext uri="{BB962C8B-B14F-4D97-AF65-F5344CB8AC3E}">
        <p14:creationId xmlns:p14="http://schemas.microsoft.com/office/powerpoint/2010/main" val="393100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핵심 기능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507288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사용자는 필요한 용도에 따라 조립컴퓨터를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추천받기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가능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컴퓨터에 대한 지식이 없더라도 쉽고 간편하게 최적의 가격으로 이루어진 컴퓨터 견적 추천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견적 추천 외 회원 간 질문게시판의 소통으로 인한 사이트 활성화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견적에 대한 이의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사이트 이용불만사항 등을 피드백 받을 수 있는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1:1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문의 게시판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324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게시판 상단에 공지사항 출력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6"/>
            <a:ext cx="8363272" cy="462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051720" y="2374233"/>
            <a:ext cx="1656184" cy="191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2565917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상위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개만 출력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8836" y="2470075"/>
            <a:ext cx="31261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r</a:t>
            </a:r>
            <a:r>
              <a:rPr lang="en-US" altLang="ko-KR" sz="28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ownum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사용하여</a:t>
            </a:r>
            <a:endParaRPr lang="en-US" altLang="ko-KR" sz="28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상위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개만 출력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2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499" y="2723436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atin typeface="HY헤드라인M" pitchFamily="18" charset="-127"/>
                <a:ea typeface="HY헤드라인M" pitchFamily="18" charset="-127"/>
              </a:rPr>
              <a:t>THANK YOU</a:t>
            </a:r>
            <a:endParaRPr lang="ko-KR" altLang="en-US" sz="96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073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업무분장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3949899"/>
          </a:xfrm>
        </p:spPr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DB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DB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삽입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모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두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CSS 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윤동훈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회원가입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신지홍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게시판 관련 기능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오종학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추천 알고리즘 설계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김효정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카테고리 페이지 설계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윤동훈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924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구성도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컴퓨터와 부품테이블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24881"/>
            <a:ext cx="8836055" cy="35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04048" y="270892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컴퓨터 테이블은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각 부품들의 이름을 참조</a:t>
            </a:r>
            <a:endParaRPr lang="en-US" altLang="ko-KR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24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199" y="44624"/>
            <a:ext cx="8026649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구성도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게시판과 회원테이블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3324"/>
            <a:ext cx="8568952" cy="56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514" y="2332037"/>
            <a:ext cx="29963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게시판 테이블들과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댓글테이블들은</a:t>
            </a:r>
            <a:endParaRPr lang="en-US" altLang="ko-KR" sz="1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멤버 테이블의 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userid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를 참조</a:t>
            </a:r>
            <a:endParaRPr lang="en-US" altLang="ko-KR" sz="1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추가로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댓글테이블은</a:t>
            </a:r>
            <a:endParaRPr lang="en-US" altLang="ko-KR" sz="1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게시판테이블의</a:t>
            </a:r>
            <a:endParaRPr lang="en-US" altLang="ko-KR" sz="1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u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nq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참조</a:t>
            </a:r>
            <a:endParaRPr lang="en-US" altLang="ko-KR" sz="1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55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사이트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메인화면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128792" cy="482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460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검색결과 화면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68952" cy="486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498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sz="3600" smtClean="0">
                <a:latin typeface="HY헤드라인M" pitchFamily="18" charset="-127"/>
                <a:ea typeface="HY헤드라인M" pitchFamily="18" charset="-127"/>
              </a:rPr>
              <a:t>검색 알고리즘</a:t>
            </a:r>
            <a:endParaRPr lang="ko-KR" altLang="en-US" sz="36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 descr="C:\Users\HYOJ\OneDrive\Study\서울IoT특강\인턴관련\프로젝트\최종\소스 사진\검색 쿼리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2" y="974571"/>
            <a:ext cx="7975674" cy="511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1048" y="148478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각테이블을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Join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으로 묶어서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부품들의 합계 출력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07" y="3933055"/>
            <a:ext cx="3600423" cy="64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30" y="2979858"/>
            <a:ext cx="3259376" cy="22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0032" y="320008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헤드라인M" pitchFamily="18" charset="-127"/>
                <a:ea typeface="HY헤드라인M" pitchFamily="18" charset="-127"/>
              </a:rPr>
              <a:t>kind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값은 페이지마다 </a:t>
            </a:r>
            <a:r>
              <a:rPr lang="en-US" altLang="ko-KR" sz="1600" dirty="0" err="1" smtClean="0">
                <a:latin typeface="HY헤드라인M" pitchFamily="18" charset="-127"/>
                <a:ea typeface="HY헤드라인M" pitchFamily="18" charset="-127"/>
              </a:rPr>
              <a:t>hideen</a:t>
            </a:r>
            <a:r>
              <a:rPr lang="ko-KR" altLang="en-US" sz="1600" dirty="0" smtClean="0">
                <a:latin typeface="HY헤드라인M" pitchFamily="18" charset="-127"/>
                <a:ea typeface="HY헤드라인M" pitchFamily="18" charset="-127"/>
              </a:rPr>
              <a:t>으로 넘겨줌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228184" y="2979858"/>
            <a:ext cx="504056" cy="220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92080" y="2964755"/>
            <a:ext cx="504056" cy="220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2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149</TotalTime>
  <Words>333</Words>
  <Application>Microsoft Office PowerPoint</Application>
  <PresentationFormat>화면 슬라이드 쇼(4:3)</PresentationFormat>
  <Paragraphs>106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테크닉</vt:lpstr>
      <vt:lpstr>다해조 : 용도별 조립컴퓨터 추천 웹사이트</vt:lpstr>
      <vt:lpstr>개발 목적</vt:lpstr>
      <vt:lpstr>핵심 기능</vt:lpstr>
      <vt:lpstr>업무분장</vt:lpstr>
      <vt:lpstr>DB 구성도 : 컴퓨터와 부품테이블</vt:lpstr>
      <vt:lpstr>DB 구성도 : 게시판과 회원테이블</vt:lpstr>
      <vt:lpstr>사이트 메인화면</vt:lpstr>
      <vt:lpstr>검색결과 화면</vt:lpstr>
      <vt:lpstr>검색 알고리즘</vt:lpstr>
      <vt:lpstr>PowerPoint 프레젠테이션</vt:lpstr>
      <vt:lpstr>PowerPoint 프레젠테이션</vt:lpstr>
      <vt:lpstr>카테고리 화면 (CPU)</vt:lpstr>
      <vt:lpstr>카테고리 화면 (MainBoard)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 게시판</vt:lpstr>
      <vt:lpstr>질문 게시판 댓글</vt:lpstr>
      <vt:lpstr>PowerPoint 프레젠테이션</vt:lpstr>
      <vt:lpstr>PowerPoint 프레젠테이션</vt:lpstr>
      <vt:lpstr>PowerPoint 프레젠테이션</vt:lpstr>
      <vt:lpstr>PowerPoint 프레젠테이션</vt:lpstr>
      <vt:lpstr>1:1 문의 게시판</vt:lpstr>
      <vt:lpstr>1:1 문의 게시판 답변</vt:lpstr>
      <vt:lpstr>PowerPoint 프레젠테이션</vt:lpstr>
      <vt:lpstr>PowerPoint 프레젠테이션</vt:lpstr>
      <vt:lpstr>공지사항 게시판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다해조 : 용도별 조립컴퓨터 추천 웹사이트</dc:title>
  <dc:creator>김효정</dc:creator>
  <cp:lastModifiedBy>김효정</cp:lastModifiedBy>
  <cp:revision>100</cp:revision>
  <dcterms:created xsi:type="dcterms:W3CDTF">2020-12-02T05:47:43Z</dcterms:created>
  <dcterms:modified xsi:type="dcterms:W3CDTF">2020-12-03T08:37:20Z</dcterms:modified>
</cp:coreProperties>
</file>